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3024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21" d="100"/>
          <a:sy n="121" d="100"/>
        </p:scale>
        <p:origin x="74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D71298-B338-B890-2D61-3A5B68D5476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1F2802D-ACC4-A9D0-FFA8-3432033ABE0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06479F-55A5-BEAD-7281-2F89E24EB3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EF3DCA3-5F8A-9208-3B1C-248B16842F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550E66-083F-931B-43AD-51534258CC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484960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FDD259-176A-479F-8C07-CAE5816E3F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1DBDA09-C84F-7FFC-6247-8C2F1AA605C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E3FBDE-0933-AECA-8973-A71B84DE51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0E8AC2-559F-9616-FD54-23492B6FB4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C845076-315D-F51C-4474-C0CF15C55C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7996460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462FB4F-86FE-0F3D-C4ED-2CBD724892F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8E8B8A4-7923-F3B0-C325-EBAC47D1F03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59FD277-E133-6662-8337-497BC5E071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E73D56-1B36-5E30-4731-35A6153DA9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08A5C9-12DD-BF20-BFD0-1894B9B141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1008732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6BC7F8-AEA5-D397-95A7-70ADCB2E83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F3B35E2-5B55-DF21-C0DD-D497DC795A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FBAE0C-715D-39B2-F908-DB6D7960CC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9E30ADF-81E1-A574-1895-72B49BC9F7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7838B4-7352-633F-B48D-6A31E6F45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9953450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D90EBC-3C5A-56D4-4E46-ABEF882C8D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C82F3F5-52E8-AFCB-CCDB-716D313FD92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1DEDCE-A5B4-1B76-769A-45AFCC8009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C33402D-3120-6DF9-11C9-819DB1D258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F1E00A-7030-937F-47BF-E99160E935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5364170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2D1F6B-FFF5-3A17-49EF-8DDCE94EDE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BD969E-5FD9-B2E1-C046-47235103813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4E0A8FB-7EB2-1AE0-9DD8-8AEB0980DD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A1D7B26-AA74-F6BA-9B75-EE6CABD425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41093BF-0F85-77EC-623E-ACFE9FF501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5B24471-55C6-9D75-9800-F2F1EEDB55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706096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9CB560-28A6-5742-B3AA-ECC142F0F5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4791074-9109-98FD-4D36-F66B3155ECC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EC46C6F-D1E0-29EB-39CE-84E085CCB63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8B8AB39-1221-6DA2-4CAE-934C42C7C79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25C1B28-1754-3481-46E8-41960FB89A1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062303F-5FF4-4629-44DD-F12B0A55A4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FCD33BB-BCE2-4DE2-603B-0D6CBAB96B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339A996-87F9-1274-3EC1-A8F894AFD9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3152321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C9BFFE-77AA-28B2-841B-95BA91E74B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7C13599-8FA7-C97A-3F0D-06F7546386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B357668-A5E0-2B2B-6EDF-401BEE935E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C97AC48-727F-FC6B-8B2D-40D8AA70E0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8627563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C7D8D34-4921-C8D3-E15D-1092AEFBAF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6AFF37D-192D-78A6-4B9E-E2D1605C7C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9E59D71-0A26-BD3C-8FE9-4FBB8FA02B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4087998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D7FB23-3BD7-8041-8060-6293EE0E04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0903CA-299A-D43A-23F7-C73001E9D38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68EFECE-AE1F-9A3D-1741-AC4F19C13FD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6EDBF5D-0D5B-50C7-1F36-75FEFA11C1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5D4E19F-7480-185A-8110-5DC6AEBBCE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E286EFB-0B21-6380-BD5A-1A149B624E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213038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DEE67F-A62E-465E-C99D-88582869E3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FA885C9-496F-23AD-B8FC-340FF9CBD9E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1FE394C-95E0-2CA0-2CE4-8711EFCBB19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18F1D8C-4A2C-4CF7-B6DA-F8282B03CF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4185BC4-63ED-9E04-1212-C21982B41A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0BCFFE7-21D4-058E-C4D0-4BC0A25CF1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8086031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FFAAADD-EB19-6DA8-79D8-AA81DE2A77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8D4BA41-B881-0C6F-1A70-32D19A6E46D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E4AC86-FC2F-15A0-CFD8-13B84FAAB50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6A6D69B-438F-8945-B442-903C1C015AD1}" type="datetimeFigureOut">
              <a:rPr lang="en-NL" smtClean="0"/>
              <a:t>23/04/2025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8F0273-10E4-F446-5EBF-5B9B50F9EB4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E90C21-B1D9-789F-8005-AC6F90BD9EE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85AE182-902F-3249-AAFC-C814E102556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4094381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7BD926-2196-798E-B77C-87C49D7AB2B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7655" y="1122363"/>
            <a:ext cx="11771586" cy="2387600"/>
          </a:xfrm>
        </p:spPr>
        <p:txBody>
          <a:bodyPr>
            <a:normAutofit/>
          </a:bodyPr>
          <a:lstStyle/>
          <a:p>
            <a:r>
              <a:rPr lang="en-NL" sz="4000" b="1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Jullie Onco Care Challenge project titel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D2D2584-9BD7-29A2-1BCA-591069B71F9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791224"/>
            <a:ext cx="9144000" cy="1655762"/>
          </a:xfrm>
        </p:spPr>
        <p:txBody>
          <a:bodyPr/>
          <a:lstStyle/>
          <a:p>
            <a: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Naam van jouw team en ziekenhuis</a:t>
            </a:r>
          </a:p>
        </p:txBody>
      </p:sp>
    </p:spTree>
    <p:extLst>
      <p:ext uri="{BB962C8B-B14F-4D97-AF65-F5344CB8AC3E}">
        <p14:creationId xmlns:p14="http://schemas.microsoft.com/office/powerpoint/2010/main" val="1799331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7BD926-2196-798E-B77C-87C49D7AB2B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98179" y="1089572"/>
            <a:ext cx="9144000" cy="728717"/>
          </a:xfrm>
        </p:spPr>
        <p:txBody>
          <a:bodyPr>
            <a:normAutofit/>
          </a:bodyPr>
          <a:lstStyle/>
          <a:p>
            <a:pPr algn="l"/>
            <a:r>
              <a:rPr lang="en-GB" sz="3600" b="1" dirty="0" err="1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Presentatie</a:t>
            </a:r>
            <a:r>
              <a:rPr lang="en-GB" sz="3600" b="1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3600" b="1" dirty="0" err="1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inhoud</a:t>
            </a:r>
            <a:endParaRPr lang="en-NL" sz="3600" b="1" dirty="0">
              <a:solidFill>
                <a:srgbClr val="23024C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D2D2584-9BD7-29A2-1BCA-591069B71F9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753711" y="2235200"/>
            <a:ext cx="9144000" cy="2387599"/>
          </a:xfrm>
        </p:spPr>
        <p:txBody>
          <a:bodyPr>
            <a:normAutofit fontScale="55000" lnSpcReduction="20000"/>
          </a:bodyPr>
          <a:lstStyle/>
          <a:p>
            <a:pPr algn="l">
              <a:lnSpc>
                <a:spcPct val="160000"/>
              </a:lnSpc>
            </a:pPr>
            <a: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(voel je vrij dit naar eigen idee in te vullen, onderstaand een aantal suggesties om jullie opweg te helpen)</a:t>
            </a:r>
            <a:b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Probleemstelling</a:t>
            </a:r>
            <a:b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Het idee</a:t>
            </a:r>
            <a:b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Ons team</a:t>
            </a:r>
            <a:b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Implementatieplan</a:t>
            </a:r>
            <a:b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Opschalingsmogelijkheden</a:t>
            </a:r>
            <a:b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NL" dirty="0">
                <a:solidFill>
                  <a:srgbClr val="23024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Conclusies </a:t>
            </a:r>
          </a:p>
        </p:txBody>
      </p:sp>
    </p:spTree>
    <p:extLst>
      <p:ext uri="{BB962C8B-B14F-4D97-AF65-F5344CB8AC3E}">
        <p14:creationId xmlns:p14="http://schemas.microsoft.com/office/powerpoint/2010/main" val="38139185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57</Words>
  <Application>Microsoft Macintosh PowerPoint</Application>
  <PresentationFormat>Widescreen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Aptos</vt:lpstr>
      <vt:lpstr>Aptos Display</vt:lpstr>
      <vt:lpstr>Arial</vt:lpstr>
      <vt:lpstr>Office Theme</vt:lpstr>
      <vt:lpstr>Jullie Onco Care Challenge project titel</vt:lpstr>
      <vt:lpstr>Presentatie inhoud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Sjoerd ten Kate</dc:creator>
  <cp:lastModifiedBy>Sjoerd ten Kate</cp:lastModifiedBy>
  <cp:revision>2</cp:revision>
  <dcterms:created xsi:type="dcterms:W3CDTF">2025-04-09T15:21:14Z</dcterms:created>
  <dcterms:modified xsi:type="dcterms:W3CDTF">2025-04-23T14:57:40Z</dcterms:modified>
</cp:coreProperties>
</file>

<file path=docProps/thumbnail.jpeg>
</file>